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063751" y="1701800"/>
            <a:ext cx="9211733" cy="1082675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063751" y="2927350"/>
            <a:ext cx="9218083" cy="1752600"/>
          </a:xfrm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26" name="Picture 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8467" y="0"/>
            <a:ext cx="12200467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1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WELDING AND FABRICATION TECHNOLOGY</a:t>
            </a:r>
            <a:b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</a:br>
            <a:b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</a:b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UNIT 5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63751" y="3963670"/>
            <a:ext cx="9218083" cy="1752600"/>
          </a:xfrm>
        </p:spPr>
        <p:txBody>
          <a:bodyPr/>
          <a:p>
            <a:pPr algn="ctr"/>
            <a:r>
              <a:rPr lang="en-US" altLang="en-US" b="1"/>
              <a:t>INTRODUCTION TO FABRICATION OF STRUCTURAL WORK</a:t>
            </a:r>
            <a:endParaRPr lang="en-US" altLang="en-US" b="1"/>
          </a:p>
          <a:p>
            <a:pPr algn="ctr"/>
            <a:r>
              <a:rPr lang="en-US" altLang="en-US" b="1"/>
              <a:t>NC1</a:t>
            </a:r>
            <a:endParaRPr lang="en-US" altLang="en-US" b="1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809625"/>
          </a:xfrm>
        </p:spPr>
        <p:txBody>
          <a:bodyPr/>
          <a:p>
            <a:r>
              <a:rPr lang="en-US" altLang="en-US" sz="3200" b="1"/>
              <a:t>LO 3 DEMONSTRATE SKILLS IN USING TEMPLATES FOR MARKING OUT</a:t>
            </a:r>
            <a:endParaRPr lang="en-US" altLang="en-US" sz="32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en-US" b="1"/>
              <a:t>PC (a) Select suitable material for marking template</a:t>
            </a:r>
            <a:endParaRPr lang="en-US" altLang="en-US" b="1"/>
          </a:p>
          <a:p>
            <a:r>
              <a:rPr lang="en-US" altLang="en-US"/>
              <a:t>Materials for making template</a:t>
            </a:r>
            <a:endParaRPr lang="en-US" altLang="en-US"/>
          </a:p>
          <a:p>
            <a:endParaRPr lang="en-US" altLang="en-US"/>
          </a:p>
          <a:p>
            <a:r>
              <a:rPr lang="en-US" altLang="en-US" b="1"/>
              <a:t>PC (b) Develop and label template for marking out work pieces</a:t>
            </a:r>
            <a:endParaRPr lang="en-US" altLang="en-US" b="1"/>
          </a:p>
          <a:p>
            <a:endParaRPr lang="en-US" altLang="en-US" b="1"/>
          </a:p>
          <a:p>
            <a:r>
              <a:rPr lang="en-US" altLang="en-US" b="1"/>
              <a:t>PC (c) Illustrate the use of template for marking out</a:t>
            </a:r>
            <a:endParaRPr lang="en-US" altLang="en-US" b="1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7799" name="Picture 61"/>
          <p:cNvPicPr>
            <a:picLocks noChangeAspect="1" noChangeArrowheads="1"/>
          </p:cNvPicPr>
          <p:nvPr>
            <p:ph sz="half" idx="1"/>
          </p:nvPr>
        </p:nvPicPr>
        <p:blipFill>
          <a:blip r:embed="rId1" cstate="print"/>
          <a:srcRect/>
          <a:stretch>
            <a:fillRect/>
          </a:stretch>
        </p:blipFill>
        <p:spPr>
          <a:xfrm>
            <a:off x="609600" y="520700"/>
            <a:ext cx="5384800" cy="558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798" name="Picture 58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97600" y="521335"/>
            <a:ext cx="5384800" cy="5586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10972165" cy="4953000"/>
          </a:xfrm>
        </p:spPr>
        <p:txBody>
          <a:bodyPr/>
          <a:p>
            <a:endParaRPr lang="en-US" altLang="en-US" b="1">
              <a:sym typeface="+mn-ea"/>
            </a:endParaRPr>
          </a:p>
          <a:p>
            <a:endParaRPr lang="en-US" altLang="en-US" b="1">
              <a:sym typeface="+mn-ea"/>
            </a:endParaRPr>
          </a:p>
          <a:p>
            <a:r>
              <a:rPr lang="en-US" altLang="en-US" b="1">
                <a:sym typeface="+mn-ea"/>
              </a:rPr>
              <a:t>PC (d) Keep template safely</a:t>
            </a:r>
            <a:endParaRPr lang="en-US" altLang="en-US" b="1"/>
          </a:p>
          <a:p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875665"/>
          </a:xfrm>
        </p:spPr>
        <p:txBody>
          <a:bodyPr/>
          <a:p>
            <a:r>
              <a:rPr lang="en-US" altLang="en-US" sz="3200" b="1"/>
              <a:t>LO 4 DEMONSTRATE SKILL IN CUTTING AND INSPECTION OF COMPONENTS PART</a:t>
            </a:r>
            <a:endParaRPr lang="en-US" altLang="en-US" sz="3200" b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10972165" cy="4953000"/>
          </a:xfrm>
        </p:spPr>
        <p:txBody>
          <a:bodyPr/>
          <a:p>
            <a:endParaRPr lang="en-US" altLang="en-US" b="1"/>
          </a:p>
          <a:p>
            <a:r>
              <a:rPr lang="en-US" altLang="en-US" b="1"/>
              <a:t>PC (a) Identify cutting tools and equipment for metals</a:t>
            </a:r>
            <a:endParaRPr lang="en-US" altLang="en-US" b="1"/>
          </a:p>
          <a:p>
            <a:r>
              <a:rPr lang="en-US" altLang="en-US"/>
              <a:t>Angle grinder</a:t>
            </a:r>
            <a:endParaRPr lang="en-US" altLang="en-US"/>
          </a:p>
          <a:p>
            <a:r>
              <a:rPr lang="en-US" altLang="en-US"/>
              <a:t>Pedestal grinder</a:t>
            </a:r>
            <a:endParaRPr lang="en-US" altLang="en-US"/>
          </a:p>
          <a:p>
            <a:r>
              <a:rPr lang="en-US" altLang="en-US"/>
              <a:t>Hand   File</a:t>
            </a:r>
            <a:endParaRPr lang="en-US" altLang="en-US"/>
          </a:p>
          <a:p>
            <a:r>
              <a:rPr lang="en-US" altLang="en-US"/>
              <a:t>Hand shears</a:t>
            </a:r>
            <a:endParaRPr lang="en-US" altLang="en-US"/>
          </a:p>
          <a:p>
            <a:r>
              <a:rPr lang="en-US" altLang="en-US"/>
              <a:t>Bench shear</a:t>
            </a:r>
            <a:endParaRPr lang="en-US" altLang="en-US"/>
          </a:p>
          <a:p>
            <a:r>
              <a:rPr lang="en-US" altLang="en-US"/>
              <a:t>Guillotine</a:t>
            </a:r>
            <a:endParaRPr lang="en-US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10972800" cy="4953000"/>
          </a:xfrm>
        </p:spPr>
        <p:txBody>
          <a:bodyPr/>
          <a:p>
            <a:r>
              <a:rPr lang="en-US" altLang="en-US" b="1">
                <a:sym typeface="+mn-ea"/>
              </a:rPr>
              <a:t>PC (b) Set work for cutting</a:t>
            </a:r>
            <a:endParaRPr lang="en-US" altLang="en-US" b="1"/>
          </a:p>
          <a:p>
            <a:endParaRPr lang="en-US" altLang="en-US" b="1"/>
          </a:p>
          <a:p>
            <a:r>
              <a:rPr lang="en-US" altLang="en-US" b="1"/>
              <a:t>PC (c) Cut metal to required dimension</a:t>
            </a:r>
            <a:endParaRPr lang="en-US" altLang="en-US" b="1"/>
          </a:p>
          <a:p>
            <a:endParaRPr lang="en-US" altLang="en-US" b="1"/>
          </a:p>
          <a:p>
            <a:r>
              <a:rPr lang="en-US" altLang="en-US" b="1"/>
              <a:t>PC (d) Clean and inspect components.</a:t>
            </a:r>
            <a:endParaRPr lang="en-US" altLang="en-US" b="1"/>
          </a:p>
          <a:p>
            <a:endParaRPr lang="en-US" altLang="en-US" b="1"/>
          </a:p>
          <a:p>
            <a:r>
              <a:rPr lang="en-US" altLang="en-US" b="1"/>
              <a:t>PC (e) Observe safety rules and regulations</a:t>
            </a:r>
            <a:endParaRPr lang="en-US" altLang="en-US" b="1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10972165" cy="4953000"/>
          </a:xfrm>
        </p:spPr>
        <p:txBody>
          <a:bodyPr/>
          <a:p>
            <a:pPr marL="0" indent="0" algn="ctr">
              <a:buNone/>
            </a:pPr>
            <a:endParaRPr lang="en-US"/>
          </a:p>
          <a:p>
            <a:pPr marL="0" indent="0" algn="ctr">
              <a:buNone/>
            </a:pPr>
            <a:endParaRPr lang="en-US"/>
          </a:p>
          <a:p>
            <a:pPr marL="0" indent="0" algn="ctr">
              <a:buNone/>
            </a:pPr>
            <a:endParaRPr lang="en-US"/>
          </a:p>
          <a:p>
            <a:pPr marL="0" indent="0" algn="ctr">
              <a:buNone/>
            </a:pPr>
            <a:r>
              <a:rPr lang="en-US"/>
              <a:t>THANK YOU</a:t>
            </a: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b="1"/>
              <a:t>LEARNING OUTCOMES</a:t>
            </a:r>
            <a:r>
              <a:rPr lang="en-US" altLang="en-US"/>
              <a:t> </a:t>
            </a:r>
            <a:endParaRPr lang="en-US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en-US"/>
              <a:t>Demonstrate knowledge of various forms and shapes of metals</a:t>
            </a:r>
            <a:endParaRPr lang="en-US" altLang="en-US"/>
          </a:p>
          <a:p>
            <a:endParaRPr lang="en-US" altLang="en-US"/>
          </a:p>
          <a:p>
            <a:r>
              <a:rPr lang="en-US" altLang="en-US"/>
              <a:t>Demonstrate skills in measuring and marking out of metals</a:t>
            </a:r>
            <a:endParaRPr lang="en-US" altLang="en-US"/>
          </a:p>
          <a:p>
            <a:endParaRPr lang="en-US" altLang="en-US"/>
          </a:p>
          <a:p>
            <a:r>
              <a:rPr lang="en-US" altLang="en-US"/>
              <a:t>Demonstrate skills in using templates for marking out</a:t>
            </a:r>
            <a:endParaRPr lang="en-US" altLang="en-US"/>
          </a:p>
          <a:p>
            <a:endParaRPr lang="en-US" altLang="en-US"/>
          </a:p>
          <a:p>
            <a:r>
              <a:rPr lang="en-US" altLang="en-US"/>
              <a:t>Demonstrate skills in cutting and inspection of components part</a:t>
            </a:r>
            <a:endParaRPr lang="en-US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983615"/>
          </a:xfrm>
        </p:spPr>
        <p:txBody>
          <a:bodyPr/>
          <a:p>
            <a:r>
              <a:rPr lang="en-US" altLang="en-US" sz="3200" b="1"/>
              <a:t> LO 1 DEMONSTRATE KNOWLEDGE OF VARIOUS FORMS AND SHAPES OF METALS</a:t>
            </a:r>
            <a:endParaRPr lang="en-US" altLang="en-US" sz="32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en-US" altLang="en-US"/>
          </a:p>
          <a:p>
            <a:r>
              <a:rPr lang="en-US" altLang="en-US" b="1"/>
              <a:t>PC (a) State the shape and forms of metals used in structural work.</a:t>
            </a:r>
            <a:endParaRPr lang="en-US" altLang="en-US" b="1"/>
          </a:p>
          <a:p>
            <a:r>
              <a:rPr lang="en-US" altLang="en-US"/>
              <a:t>Channel which come forms of  “U”  and “H”</a:t>
            </a:r>
            <a:endParaRPr lang="en-US" altLang="en-US"/>
          </a:p>
          <a:p>
            <a:r>
              <a:rPr lang="en-US" altLang="en-US"/>
              <a:t>Bars in forms of: round, hexagonal, angle and Tee</a:t>
            </a:r>
            <a:endParaRPr lang="en-US" altLang="en-US"/>
          </a:p>
          <a:p>
            <a:r>
              <a:rPr lang="en-US" altLang="en-US"/>
              <a:t>Tubes in forms of square, rectangular and round</a:t>
            </a:r>
            <a:endParaRPr lang="en-US" altLang="en-US"/>
          </a:p>
          <a:p>
            <a:r>
              <a:rPr lang="en-US" altLang="en-US"/>
              <a:t>Sheet metal</a:t>
            </a:r>
            <a:endParaRPr lang="en-US" altLang="en-US"/>
          </a:p>
          <a:p>
            <a:r>
              <a:rPr lang="en-US" altLang="en-US"/>
              <a:t>Plate</a:t>
            </a:r>
            <a:endParaRPr lang="en-US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6525"/>
            <a:ext cx="10972800" cy="5991225"/>
          </a:xfrm>
        </p:spPr>
        <p:txBody>
          <a:bodyPr/>
          <a:p>
            <a:r>
              <a:rPr lang="en-US" altLang="en-US"/>
              <a:t>These structural steel shapes and forms of metal are used as structural members for building bridges and other structural works:</a:t>
            </a:r>
            <a:endParaRPr lang="en-US" altLang="en-US"/>
          </a:p>
          <a:p>
            <a:endParaRPr lang="en-US" altLang="en-US"/>
          </a:p>
          <a:p>
            <a:r>
              <a:rPr lang="en-US" altLang="en-US" b="1"/>
              <a:t>Column:</a:t>
            </a:r>
            <a:r>
              <a:rPr lang="en-US" altLang="en-US"/>
              <a:t>  a load bearing vertical structural member</a:t>
            </a:r>
            <a:endParaRPr lang="en-US" altLang="en-US"/>
          </a:p>
          <a:p>
            <a:r>
              <a:rPr lang="en-US" altLang="en-US" b="1"/>
              <a:t>Beam:</a:t>
            </a:r>
            <a:r>
              <a:rPr lang="en-US" altLang="en-US"/>
              <a:t> A load bearing horizontal member</a:t>
            </a:r>
            <a:endParaRPr lang="en-US" altLang="en-US"/>
          </a:p>
          <a:p>
            <a:r>
              <a:rPr lang="en-US" altLang="en-US" b="1"/>
              <a:t>Rafters:</a:t>
            </a:r>
            <a:r>
              <a:rPr lang="en-US" altLang="en-US"/>
              <a:t> A sloping structural members that met at ridge   </a:t>
            </a:r>
            <a:endParaRPr lang="en-US" altLang="en-US"/>
          </a:p>
          <a:p>
            <a:r>
              <a:rPr lang="en-US" altLang="en-US"/>
              <a:t> </a:t>
            </a:r>
            <a:r>
              <a:rPr lang="en-US" altLang="en-US" b="1"/>
              <a:t>Purlins:</a:t>
            </a:r>
            <a:r>
              <a:rPr lang="en-US" altLang="en-US"/>
              <a:t> They are horizontal crossing members </a:t>
            </a:r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sz="3200" b="1"/>
              <a:t>PC (b) Outline the standards used in structural work</a:t>
            </a:r>
            <a:endParaRPr lang="en-US" altLang="en-US" sz="32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en-US" altLang="en-US" b="1"/>
              <a:t>Carbon steels</a:t>
            </a:r>
            <a:r>
              <a:rPr lang="en-US" altLang="en-US"/>
              <a:t> </a:t>
            </a:r>
            <a:endParaRPr lang="en-US" altLang="en-US"/>
          </a:p>
          <a:p>
            <a:pPr marL="0" indent="0">
              <a:buNone/>
            </a:pPr>
            <a:endParaRPr lang="en-US" altLang="en-US"/>
          </a:p>
          <a:p>
            <a:r>
              <a:rPr lang="en-US" altLang="en-US"/>
              <a:t>A36 - structural shapes and plate. </a:t>
            </a:r>
            <a:endParaRPr lang="en-US" altLang="en-US"/>
          </a:p>
          <a:p>
            <a:r>
              <a:rPr lang="en-US" altLang="en-US"/>
              <a:t>A53 - structural pipe and tubing. </a:t>
            </a:r>
            <a:endParaRPr lang="en-US" altLang="en-US"/>
          </a:p>
          <a:p>
            <a:r>
              <a:rPr lang="en-US" altLang="en-US"/>
              <a:t>A500 - structural pipe and tubing. </a:t>
            </a:r>
            <a:endParaRPr lang="en-US" altLang="en-US"/>
          </a:p>
          <a:p>
            <a:r>
              <a:rPr lang="en-US" altLang="en-US"/>
              <a:t>A501 - structural pipe and tubing. </a:t>
            </a:r>
            <a:endParaRPr lang="en-US" altLang="en-US"/>
          </a:p>
          <a:p>
            <a:r>
              <a:rPr lang="en-US" altLang="en-US"/>
              <a:t>A529 - structural shapes and plate.</a:t>
            </a:r>
            <a:endParaRPr lang="en-US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sz="3200" b="1"/>
              <a:t>PC (c) State the Codes used in structural steel work</a:t>
            </a:r>
            <a:endParaRPr lang="en-US" altLang="en-US" sz="32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en-US"/>
              <a:t>I.S. 226 : Structural steel (standard quality) </a:t>
            </a:r>
            <a:endParaRPr lang="en-US" altLang="en-US"/>
          </a:p>
          <a:p>
            <a:r>
              <a:rPr lang="en-US" altLang="en-US"/>
              <a:t>I.S. 808 : Rolled steel beams, channel and angles sections. </a:t>
            </a:r>
            <a:endParaRPr lang="en-US" altLang="en-US"/>
          </a:p>
          <a:p>
            <a:r>
              <a:rPr lang="en-US" altLang="en-US"/>
              <a:t>I.S. 1099 : Structural steel (ordinary quality) </a:t>
            </a:r>
            <a:endParaRPr lang="en-US" altLang="en-US"/>
          </a:p>
          <a:p>
            <a:r>
              <a:rPr lang="en-US" altLang="en-US"/>
              <a:t>ASTM 06 : General requirements for delivery of rolled steel plates, sheet piling and bars for structural use. </a:t>
            </a:r>
            <a:endParaRPr lang="en-US" altLang="en-US"/>
          </a:p>
          <a:p>
            <a:r>
              <a:rPr lang="en-US" altLang="en-US"/>
              <a:t>I.S. 1367 : Technical supply conditions for threaded fasteners</a:t>
            </a:r>
            <a:endParaRPr lang="en-US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sz="3200" b="1"/>
              <a:t>PC (d) Explain the uses of forms and shapes of metal</a:t>
            </a:r>
            <a:endParaRPr lang="en-US" altLang="en-US" sz="32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en-US"/>
              <a:t>Construction</a:t>
            </a:r>
            <a:endParaRPr lang="en-US" altLang="en-US"/>
          </a:p>
          <a:p>
            <a:r>
              <a:rPr lang="en-US" altLang="en-US"/>
              <a:t>Military</a:t>
            </a:r>
            <a:endParaRPr lang="en-US" altLang="en-US"/>
          </a:p>
          <a:p>
            <a:r>
              <a:rPr lang="en-US" altLang="en-US"/>
              <a:t>Ship construction</a:t>
            </a:r>
            <a:endParaRPr lang="en-US" altLang="en-US"/>
          </a:p>
          <a:p>
            <a:r>
              <a:rPr lang="en-US" altLang="en-US"/>
              <a:t>Pressure vessels</a:t>
            </a:r>
            <a:endParaRPr lang="en-US" altLang="en-US"/>
          </a:p>
          <a:p>
            <a:r>
              <a:rPr lang="en-US" altLang="en-US"/>
              <a:t>Shipping</a:t>
            </a:r>
            <a:endParaRPr lang="en-US" altLang="en-US"/>
          </a:p>
          <a:p>
            <a:r>
              <a:rPr lang="en-US" altLang="en-US"/>
              <a:t>Oil and gas</a:t>
            </a:r>
            <a:endParaRPr lang="en-US" altLang="en-US"/>
          </a:p>
          <a:p>
            <a:r>
              <a:rPr lang="en-US" altLang="en-US"/>
              <a:t>Household appliances</a:t>
            </a:r>
            <a:endParaRPr lang="en-US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875665"/>
          </a:xfrm>
        </p:spPr>
        <p:txBody>
          <a:bodyPr/>
          <a:p>
            <a:r>
              <a:rPr lang="en-US" altLang="en-US" sz="3200" b="1"/>
              <a:t>LO 2 DEMONSTRATE SKILL IN MEASURING AND MARKING OUT METALS</a:t>
            </a:r>
            <a:endParaRPr lang="en-US" altLang="en-US" sz="32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en-US" b="1"/>
              <a:t>PC (a) Identify measuring and marking out tools</a:t>
            </a:r>
            <a:endParaRPr lang="en-US" altLang="en-US" b="1"/>
          </a:p>
        </p:txBody>
      </p:sp>
      <p:pic>
        <p:nvPicPr>
          <p:cNvPr id="107780" name="Picture 13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1032510" y="2522220"/>
            <a:ext cx="4477385" cy="2926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Picture 258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795645" y="2463165"/>
            <a:ext cx="4053205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846455"/>
          </a:xfrm>
        </p:spPr>
        <p:txBody>
          <a:bodyPr/>
          <a:p>
            <a:r>
              <a:rPr lang="en-US" altLang="en-US" sz="3200" b="1"/>
              <a:t>PC (b) Describe uses of measuring and marking out tools</a:t>
            </a:r>
            <a:endParaRPr lang="en-US" altLang="en-US" sz="32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en-US"/>
          </a:p>
          <a:p>
            <a:r>
              <a:rPr lang="en-US" altLang="en-US" b="1"/>
              <a:t>PC (c) Select suitable measuring and marking tools for a given task</a:t>
            </a:r>
            <a:endParaRPr lang="en-US" altLang="en-US" b="1"/>
          </a:p>
          <a:p>
            <a:endParaRPr lang="en-US" altLang="en-US" b="1"/>
          </a:p>
          <a:p>
            <a:r>
              <a:rPr lang="en-US" altLang="en-US" b="1"/>
              <a:t>PC (d) Measure and mark out work piece</a:t>
            </a:r>
            <a:endParaRPr lang="en-US" altLang="en-US" b="1"/>
          </a:p>
          <a:p>
            <a:endParaRPr lang="en-US" altLang="en-US" b="1"/>
          </a:p>
          <a:p>
            <a:r>
              <a:rPr lang="en-US" altLang="en-US" b="1"/>
              <a:t>PC (e) Keep record of all measurements taken</a:t>
            </a:r>
            <a:endParaRPr lang="en-US" altLang="en-US" b="1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ear Drives">
  <a:themeElements>
    <a:clrScheme name="Gear Dri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5F5F5F"/>
      </a:accent1>
      <a:accent2>
        <a:srgbClr val="969696"/>
      </a:accent2>
      <a:accent3>
        <a:srgbClr val="FFFFFF"/>
      </a:accent3>
      <a:accent4>
        <a:srgbClr val="000000"/>
      </a:accent4>
      <a:accent5>
        <a:srgbClr val="B6B6B6"/>
      </a:accent5>
      <a:accent6>
        <a:srgbClr val="878787"/>
      </a:accent6>
      <a:hlink>
        <a:srgbClr val="CC3300"/>
      </a:hlink>
      <a:folHlink>
        <a:srgbClr val="996600"/>
      </a:folHlink>
    </a:clrScheme>
    <a:fontScheme name="Gear Dri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Gear Dri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5F5F5F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B6B6B6"/>
        </a:accent5>
        <a:accent6>
          <a:srgbClr val="87878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2655</Words>
  <Application>WPS Presentation</Application>
  <PresentationFormat>Widescreen</PresentationFormat>
  <Paragraphs>106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2" baseType="lpstr">
      <vt:lpstr>Arial</vt:lpstr>
      <vt:lpstr>SimSun</vt:lpstr>
      <vt:lpstr>Wingdings</vt:lpstr>
      <vt:lpstr>Microsoft YaHei</vt:lpstr>
      <vt:lpstr>Arial Unicode MS</vt:lpstr>
      <vt:lpstr>Calibri</vt:lpstr>
      <vt:lpstr>Gear Drives</vt:lpstr>
      <vt:lpstr>WELDING AND FABRICATION TECHNOLOGY  UNIT 5</vt:lpstr>
      <vt:lpstr>LEARNING OUTCOMES </vt:lpstr>
      <vt:lpstr> LO 1 DEMONSTRATE KNOWLEDGE OF VARIOUS FORMS AND SHAPES OF METALS</vt:lpstr>
      <vt:lpstr>PowerPoint 演示文稿</vt:lpstr>
      <vt:lpstr>PC (b) Outline the standards used in structural work</vt:lpstr>
      <vt:lpstr>PC (c) State the Codes used in structural steel work</vt:lpstr>
      <vt:lpstr>PC (d) Explain the uses of forms and shapes of metal</vt:lpstr>
      <vt:lpstr>LO 2 DEMONSTRATE SKILL IN MEASURING AND MARKING OUT METALS</vt:lpstr>
      <vt:lpstr>PC (b) Describe uses of measuring and marking out tools</vt:lpstr>
      <vt:lpstr>LO 3 DEMONSTRATE SKILLS IN USING TEMPLATES FOR MARKING OUT</vt:lpstr>
      <vt:lpstr>PowerPoint 演示文稿</vt:lpstr>
      <vt:lpstr>PowerPoint 演示文稿</vt:lpstr>
      <vt:lpstr>LO 4 DEMONSTRATE SKILL IN CUTTING AND INSPECTION OF COMPONENTS PART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WELDING AND FABRICATION TECHNOLOGY  UNIT 4</dc:title>
  <dc:creator>Ofoe</dc:creator>
  <cp:lastModifiedBy>Ofoe</cp:lastModifiedBy>
  <cp:revision>3</cp:revision>
  <dcterms:created xsi:type="dcterms:W3CDTF">2025-02-16T22:14:00Z</dcterms:created>
  <dcterms:modified xsi:type="dcterms:W3CDTF">2025-02-19T05:52:02Z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43B8F165789D4EE19C5D32736392CC89_11</vt:lpwstr>
  </property>
  <property fmtid="{D5CDD505-2E9C-101B-9397-08002B2CF9AE}" pid="3" name="KSOProductBuildVer">
    <vt:lpwstr>1033-12.2.0.19805</vt:lpwstr>
  </property>
</Properties>
</file>