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8467" y="0"/>
            <a:ext cx="12200467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pPr algn="ctr"/>
            <a:r>
              <a:rPr lang="en-US" b="1" dirty="0">
                <a:sym typeface="+mn-ea"/>
              </a:rPr>
              <a:t>WELDING AND FABRICATION TECHNOLOGY</a:t>
            </a:r>
            <a:br>
              <a:rPr lang="en-US" b="1" dirty="0">
                <a:sym typeface="+mn-ea"/>
              </a:rPr>
            </a:br>
            <a:br>
              <a:rPr lang="en-US" b="1" dirty="0">
                <a:sym typeface="+mn-ea"/>
              </a:rPr>
            </a:br>
            <a:r>
              <a:rPr lang="en-US" b="1" dirty="0">
                <a:sym typeface="+mn-ea"/>
              </a:rPr>
              <a:t>UNIT 4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8526" y="3799840"/>
            <a:ext cx="9218083" cy="1752600"/>
          </a:xfrm>
        </p:spPr>
        <p:txBody>
          <a:bodyPr/>
          <a:p>
            <a:pPr algn="l"/>
            <a:r>
              <a:rPr lang="en-US" altLang="en-US" b="1"/>
              <a:t>METAL WORK TOOLS AND EQUIPMENT</a:t>
            </a:r>
            <a:endParaRPr lang="en-US" altLang="en-US" b="1"/>
          </a:p>
          <a:p>
            <a:pPr algn="ctr"/>
            <a:r>
              <a:rPr lang="en-US" altLang="en-US" b="1"/>
              <a:t>NC1</a:t>
            </a:r>
            <a:endParaRPr lang="en-US" altLang="en-US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781050"/>
          </a:xfrm>
        </p:spPr>
        <p:txBody>
          <a:bodyPr/>
          <a:p>
            <a:r>
              <a:rPr lang="en-US" altLang="en-US" sz="3200" b="1"/>
              <a:t>PC (b) Select the appropriate metal work tools for given task.</a:t>
            </a:r>
            <a:r>
              <a:rPr lang="en-US" altLang="en-US"/>
              <a:t> </a:t>
            </a:r>
            <a:endParaRPr lang="en-US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 b="1"/>
          </a:p>
          <a:p>
            <a:r>
              <a:rPr lang="en-US" altLang="en-US" b="1"/>
              <a:t>PC (c) Use the selected tool to carry out the given task.</a:t>
            </a:r>
            <a:endParaRPr lang="en-US" altLang="en-US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marL="0" indent="0" algn="ctr">
              <a:buNone/>
            </a:pPr>
            <a:r>
              <a:rPr lang="en-US" sz="4000">
                <a:solidFill>
                  <a:schemeClr val="tx1"/>
                </a:solidFill>
              </a:rPr>
              <a:t>THANK YOU</a:t>
            </a:r>
            <a:endParaRPr lang="en-US" sz="4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b="1">
                <a:sym typeface="+mn-ea"/>
              </a:rPr>
              <a:t>LEARNING OUTCOMES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Demonstrate knowledge of metal work tools 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Demonstrate knowledge of metal work equipment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Demonstrate skills in using metal work tools</a:t>
            </a:r>
            <a:endParaRPr lang="en-US" altLang="en-US"/>
          </a:p>
          <a:p>
            <a:endParaRPr lang="en-US" altLang="en-US"/>
          </a:p>
          <a:p>
            <a:pPr marL="0" indent="0"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868680"/>
          </a:xfrm>
        </p:spPr>
        <p:txBody>
          <a:bodyPr/>
          <a:p>
            <a:r>
              <a:rPr lang="en-US" altLang="en-US" sz="3200" b="1"/>
              <a:t>LO 1 Demonstrate Knowledge of Various Metal Work Tools.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PC (a) State various types of metal work tools.</a:t>
            </a:r>
            <a:endParaRPr lang="en-US" altLang="en-US"/>
          </a:p>
          <a:p>
            <a:endParaRPr lang="en-US" altLang="en-US"/>
          </a:p>
        </p:txBody>
      </p:sp>
      <p:pic>
        <p:nvPicPr>
          <p:cNvPr id="19" name="Picture 19" descr="Workshop with clean, organized tools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2235835"/>
            <a:ext cx="10972800" cy="4192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2095"/>
            <a:ext cx="10972800" cy="5875655"/>
          </a:xfrm>
        </p:spPr>
        <p:txBody>
          <a:bodyPr/>
          <a:p>
            <a:r>
              <a:rPr lang="en-US" altLang="en-US" b="1"/>
              <a:t>PC (b) Explain the uses of the types of metal work tools.</a:t>
            </a:r>
            <a:endParaRPr lang="en-US" altLang="en-US" b="1"/>
          </a:p>
          <a:p>
            <a:endParaRPr lang="en-US" altLang="en-US" b="1"/>
          </a:p>
          <a:p>
            <a:endParaRPr lang="en-US" altLang="en-US" b="1"/>
          </a:p>
        </p:txBody>
      </p:sp>
      <p:pic>
        <p:nvPicPr>
          <p:cNvPr id="114" name="Picture 114" descr="7 Types of Vernier Caliper: Parts, Working Principle, Least Count &amp; Zero  Error [Complete Guide] - Engineering Learn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6640" y="2342515"/>
            <a:ext cx="10078720" cy="33343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(c) Explain how to care for metal work tools.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Oil metallic and moving parts of a hand tool to reduce friction and corrosion.</a:t>
            </a:r>
            <a:endParaRPr lang="en-US" altLang="en-US"/>
          </a:p>
          <a:p>
            <a:r>
              <a:rPr lang="en-US" altLang="en-US"/>
              <a:t>Never use a hand tool without a handle</a:t>
            </a:r>
            <a:endParaRPr lang="en-US" altLang="en-US"/>
          </a:p>
          <a:p>
            <a:r>
              <a:rPr lang="en-US" altLang="en-US"/>
              <a:t>Files should be cleaned as soon as they clogged by using a file card</a:t>
            </a:r>
            <a:endParaRPr lang="en-US" altLang="en-US"/>
          </a:p>
          <a:p>
            <a:r>
              <a:rPr lang="en-US" altLang="en-US"/>
              <a:t>A metal work must learn to select the right type of tool for the particular work at hand</a:t>
            </a:r>
            <a:endParaRPr lang="en-US" altLang="en-US"/>
          </a:p>
          <a:p>
            <a:r>
              <a:rPr lang="en-US" altLang="en-US"/>
              <a:t>Never use a file on welded joints or on the surface of casting</a:t>
            </a:r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(d) Describe how to carry out maintenance on metal work tools.</a:t>
            </a:r>
            <a:endParaRPr lang="en-US" altLang="en-US" sz="3200" b="1"/>
          </a:p>
        </p:txBody>
      </p:sp>
      <p:pic>
        <p:nvPicPr>
          <p:cNvPr id="24" name="Picture 24" descr="Types of Maintenance in Hindi || Why we do Different types Maintenance||  Electrical Interview|| - YouTube"/>
          <p:cNvPicPr>
            <a:picLocks noChangeAspect="1" noChangeArrowheads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5345" y="1331595"/>
            <a:ext cx="10612755" cy="45726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865505"/>
          </a:xfrm>
        </p:spPr>
        <p:txBody>
          <a:bodyPr/>
          <a:p>
            <a:r>
              <a:rPr lang="en-US" altLang="en-US" sz="3200" b="1"/>
              <a:t>LO 2 Demonstrate knowledge of metal work equipment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/>
              <a:t>PC (a) List the various equipment for metal work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Grinding Machine</a:t>
            </a:r>
            <a:endParaRPr lang="en-US" altLang="en-US"/>
          </a:p>
          <a:p>
            <a:r>
              <a:rPr lang="en-US" altLang="en-US"/>
              <a:t>Drilling Machines</a:t>
            </a:r>
            <a:endParaRPr lang="en-US" altLang="en-US"/>
          </a:p>
          <a:p>
            <a:r>
              <a:rPr lang="en-US" altLang="en-US"/>
              <a:t>Saw Machines</a:t>
            </a:r>
            <a:endParaRPr lang="en-US" altLang="en-US"/>
          </a:p>
          <a:p>
            <a:r>
              <a:rPr lang="en-US" altLang="en-US"/>
              <a:t>Circular Saw</a:t>
            </a:r>
            <a:endParaRPr lang="en-US" altLang="en-US"/>
          </a:p>
          <a:p>
            <a:r>
              <a:rPr lang="en-US" altLang="en-US"/>
              <a:t>Hacksaw</a:t>
            </a:r>
            <a:endParaRPr lang="en-US" altLang="en-US"/>
          </a:p>
          <a:p>
            <a:r>
              <a:rPr lang="en-US" altLang="en-US"/>
              <a:t>Hand grinders</a:t>
            </a:r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sz="3200" b="1"/>
              <a:t>PC (b) Describe   the types of metal work equipment.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 altLang="en-US" b="1"/>
          </a:p>
          <a:p>
            <a:endParaRPr lang="en-US" altLang="en-US" b="1"/>
          </a:p>
          <a:p>
            <a:endParaRPr lang="en-US" altLang="en-US" b="1"/>
          </a:p>
          <a:p>
            <a:r>
              <a:rPr lang="en-US" altLang="en-US" b="1"/>
              <a:t>PC (C) Explain the uses of the types of metal work equipment</a:t>
            </a:r>
            <a:r>
              <a:rPr lang="en-US" altLang="en-US"/>
              <a:t>.</a:t>
            </a:r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771525"/>
          </a:xfrm>
        </p:spPr>
        <p:txBody>
          <a:bodyPr/>
          <a:p>
            <a:r>
              <a:rPr lang="en-US" altLang="en-US" sz="3200" b="1"/>
              <a:t>LO 3 Demonstrate skills in using metal work tools</a:t>
            </a:r>
            <a:endParaRPr lang="en-US" altLang="en-US" sz="32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en-US" b="1"/>
              <a:t>PC (a) Carry out labelling and sorting of metal work tools</a:t>
            </a:r>
            <a:endParaRPr lang="en-US" altLang="en-US" b="1"/>
          </a:p>
          <a:p>
            <a:endParaRPr lang="en-US" altLang="en-US" b="1"/>
          </a:p>
        </p:txBody>
      </p:sp>
      <p:pic>
        <p:nvPicPr>
          <p:cNvPr id="23" name="Picture 2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4505" y="2136775"/>
            <a:ext cx="11393805" cy="4514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1356</Words>
  <Application>WPS Presentation</Application>
  <PresentationFormat>Widescreen</PresentationFormat>
  <Paragraphs>64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8" baseType="lpstr">
      <vt:lpstr>Arial</vt:lpstr>
      <vt:lpstr>SimSun</vt:lpstr>
      <vt:lpstr>Wingdings</vt:lpstr>
      <vt:lpstr>Microsoft YaHei</vt:lpstr>
      <vt:lpstr>Arial Unicode MS</vt:lpstr>
      <vt:lpstr>Calibri</vt:lpstr>
      <vt:lpstr>Gear Drives</vt:lpstr>
      <vt:lpstr>WELDING AND FABRICATION TECHNOLOGY  UNIT 4</vt:lpstr>
      <vt:lpstr>LEARNING OUTCOMES</vt:lpstr>
      <vt:lpstr>LO 1 Demonstrate Knowledge of Various Metal Work Tools.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WELDING AND FABRICATION TECHNOLOGY  UNIT 4</dc:title>
  <dc:creator>Ofoe</dc:creator>
  <cp:lastModifiedBy>Ofoe</cp:lastModifiedBy>
  <cp:revision>3</cp:revision>
  <dcterms:created xsi:type="dcterms:W3CDTF">2025-02-16T17:31:00Z</dcterms:created>
  <dcterms:modified xsi:type="dcterms:W3CDTF">2025-02-16T21:11:38Z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E2891F4B8ADB418C80A6CECA749A9B13_11</vt:lpwstr>
  </property>
  <property fmtid="{D5CDD505-2E9C-101B-9397-08002B2CF9AE}" pid="3" name="KSOProductBuildVer">
    <vt:lpwstr>1033-12.2.0.19805</vt:lpwstr>
  </property>
</Properties>
</file>