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20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algn="ctr"/>
            <a:endParaRPr lang="en-US" altLang="en-US"/>
          </a:p>
          <a:p>
            <a:pPr algn="ctr"/>
            <a:r>
              <a:rPr lang="en-US" altLang="en-US" b="1"/>
              <a:t>CUTTING WITH AIR CARBON ARC PROCESS</a:t>
            </a:r>
            <a:endParaRPr lang="en-US" altLang="en-US" b="1"/>
          </a:p>
          <a:p>
            <a:pPr algn="ctr"/>
            <a:r>
              <a:rPr lang="en-US" altLang="en-US" b="1"/>
              <a:t>NC1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3 Demonstrate skills in Air Carbon Arc Cutting.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Select appropriate carbon electrode for cutting.</a:t>
            </a:r>
            <a:endParaRPr lang="en-US" altLang="en-US"/>
          </a:p>
          <a:p>
            <a:r>
              <a:rPr lang="en-US" altLang="en-US"/>
              <a:t>PC (b) Select suitable current for Air Carbon Arc Cutting</a:t>
            </a:r>
            <a:endParaRPr lang="en-US" altLang="en-US"/>
          </a:p>
          <a:p>
            <a:r>
              <a:rPr lang="en-US" altLang="en-US"/>
              <a:t>PC (c) Adjust suitable air pressure for cutting.</a:t>
            </a:r>
            <a:endParaRPr lang="en-US" altLang="en-US"/>
          </a:p>
          <a:p>
            <a:r>
              <a:rPr lang="en-US" altLang="en-US"/>
              <a:t>PC (d) Cut metal with the Air Carbon Arc cutting process.</a:t>
            </a:r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THANK YOU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LEARNING OUTCOMES</a:t>
            </a:r>
            <a:endParaRPr lang="en-US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knowledge of equipment used for cutting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assembling cutting equipment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performing Air Carbon Arc Cutting operation.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(a) Describe Air Carbon Arc Cutting process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Air carbon arc cutting is a process of removing metal by means of heat generated from a carbon arc. This process employs a carbon/graphite electrode, compressed air and a standard power source. The intense heat arc created between the electrode and a metal work piece cuts and melts the work piece. At the same time, the molten metal is blown away by the compressed air.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Identify Air Carbon Arc Cutting equipment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165" cy="4953000"/>
          </a:xfrm>
        </p:spPr>
        <p:txBody>
          <a:bodyPr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altLang="en-US"/>
              <a:t>             </a:t>
            </a:r>
            <a:r>
              <a:rPr lang="en-US" altLang="en-US" sz="2000"/>
              <a:t> Air Carbon Cutting machine</a:t>
            </a:r>
            <a:r>
              <a:rPr lang="en-US" altLang="en-US"/>
              <a:t>          </a:t>
            </a:r>
            <a:r>
              <a:rPr lang="en-US" altLang="en-US" sz="2000"/>
              <a:t> Carbon arc electrode and holder</a:t>
            </a:r>
            <a:endParaRPr lang="en-US" altLang="en-US" sz="2000"/>
          </a:p>
        </p:txBody>
      </p:sp>
      <p:pic>
        <p:nvPicPr>
          <p:cNvPr id="425" name="Picture 425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880553"/>
            <a:ext cx="1855470" cy="1892300"/>
          </a:xfrm>
          <a:prstGeom prst="rect">
            <a:avLst/>
          </a:prstGeom>
        </p:spPr>
      </p:pic>
      <p:pic>
        <p:nvPicPr>
          <p:cNvPr id="453" name="Picture 45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165" y="1773555"/>
            <a:ext cx="3560445" cy="2341880"/>
          </a:xfrm>
          <a:prstGeom prst="rect">
            <a:avLst/>
          </a:prstGeom>
        </p:spPr>
      </p:pic>
      <p:pic>
        <p:nvPicPr>
          <p:cNvPr id="527" name="Picture 527"/>
          <p:cNvPicPr>
            <a:picLocks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85" y="1880870"/>
            <a:ext cx="2390775" cy="22339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33705"/>
            <a:ext cx="10972800" cy="5694045"/>
          </a:xfrm>
        </p:spPr>
        <p:txBody>
          <a:bodyPr/>
          <a:p>
            <a:pPr marL="0" indent="0">
              <a:buNone/>
            </a:pPr>
            <a:endParaRPr lang="en-US"/>
          </a:p>
        </p:txBody>
      </p:sp>
      <p:grpSp>
        <p:nvGrpSpPr>
          <p:cNvPr id="9809" name="Group 9809"/>
          <p:cNvGrpSpPr/>
          <p:nvPr/>
        </p:nvGrpSpPr>
        <p:grpSpPr>
          <a:xfrm>
            <a:off x="1207770" y="1915160"/>
            <a:ext cx="9405620" cy="4530725"/>
            <a:chOff x="0" y="0"/>
            <a:chExt cx="5172456" cy="1810512"/>
          </a:xfrm>
        </p:grpSpPr>
        <p:pic>
          <p:nvPicPr>
            <p:cNvPr id="455" name="Picture 455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76200"/>
              <a:ext cx="2648712" cy="1725168"/>
            </a:xfrm>
            <a:prstGeom prst="rect">
              <a:avLst/>
            </a:prstGeom>
          </p:spPr>
        </p:pic>
        <p:pic>
          <p:nvPicPr>
            <p:cNvPr id="457" name="Picture 45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648712" y="0"/>
              <a:ext cx="2523744" cy="18105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(c) Describe electrode for Air Carbon Arc Cutting</a:t>
            </a:r>
            <a:endParaRPr lang="en-US" altLang="en-US"/>
          </a:p>
          <a:p>
            <a:r>
              <a:rPr lang="en-US" altLang="en-US"/>
              <a:t>PC (d) State source of air supply for Air Carbon Arc Cutting</a:t>
            </a:r>
            <a:endParaRPr lang="en-US" altLang="en-US"/>
          </a:p>
          <a:p>
            <a:r>
              <a:rPr lang="en-US" altLang="en-US"/>
              <a:t>PC (e) State the advantages of Air Carbon Arc Cutting 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2 Demonstrate skills in assembling cutting equipment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972800" cy="5418455"/>
          </a:xfrm>
        </p:spPr>
        <p:txBody>
          <a:bodyPr/>
          <a:p>
            <a:r>
              <a:rPr lang="en-US" altLang="en-US"/>
              <a:t>PC (a) State equipment for Air Carbon Arc Cutting.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Work piece lead </a:t>
            </a:r>
            <a:endParaRPr lang="en-US" altLang="en-US"/>
          </a:p>
          <a:p>
            <a:r>
              <a:rPr lang="en-US" altLang="en-US"/>
              <a:t>Air carbon arc torch, with an air jet device </a:t>
            </a:r>
            <a:endParaRPr lang="en-US" altLang="en-US"/>
          </a:p>
          <a:p>
            <a:r>
              <a:rPr lang="en-US" altLang="en-US"/>
              <a:t>Carbon/ Graphite electrodes  </a:t>
            </a:r>
            <a:endParaRPr lang="en-US" altLang="en-US"/>
          </a:p>
          <a:p>
            <a:r>
              <a:rPr lang="en-US" altLang="en-US"/>
              <a:t>Electrode lead </a:t>
            </a:r>
            <a:endParaRPr lang="en-US" altLang="en-US"/>
          </a:p>
          <a:p>
            <a:r>
              <a:rPr lang="en-US" altLang="en-US"/>
              <a:t>A compressed air hose </a:t>
            </a:r>
            <a:endParaRPr lang="en-US" altLang="en-US"/>
          </a:p>
          <a:p>
            <a:r>
              <a:rPr lang="en-US" altLang="en-US"/>
              <a:t>DC or AC Welding Machine </a:t>
            </a:r>
            <a:endParaRPr lang="en-US" altLang="en-US"/>
          </a:p>
          <a:p>
            <a:r>
              <a:rPr lang="en-US" altLang="en-US"/>
              <a:t>Compressed Air 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Select suitable source of power for Air Carbon Arc Cutting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Air carbon arc cutting requires a three-phase welding power source with high capacity.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Assemble equipment for Air Carbon Arc Cutting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Connect gouging machines either a/c or dc </a:t>
            </a:r>
            <a:endParaRPr lang="en-US" altLang="en-US"/>
          </a:p>
          <a:p>
            <a:r>
              <a:rPr lang="en-US" altLang="en-US"/>
              <a:t>Connect the electrode holder to the machine  </a:t>
            </a:r>
            <a:endParaRPr lang="en-US" altLang="en-US"/>
          </a:p>
          <a:p>
            <a:r>
              <a:rPr lang="en-US" altLang="en-US"/>
              <a:t>Connect the holder to the gouging/cutting torch  </a:t>
            </a:r>
            <a:endParaRPr lang="en-US" altLang="en-US"/>
          </a:p>
          <a:p>
            <a:r>
              <a:rPr lang="en-US" altLang="en-US"/>
              <a:t>Connect the air hose to the gouging/cutting torch </a:t>
            </a:r>
            <a:endParaRPr lang="en-US" altLang="en-US"/>
          </a:p>
          <a:p>
            <a:r>
              <a:rPr lang="en-US" altLang="en-US"/>
              <a:t>Grip the carbon electrode to the gouging torch. </a:t>
            </a:r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1966</Words>
  <Application>WPS Presentation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20 </dc:title>
  <dc:creator>Ofoe</dc:creator>
  <cp:lastModifiedBy>Ofoe</cp:lastModifiedBy>
  <cp:revision>1</cp:revision>
  <dcterms:created xsi:type="dcterms:W3CDTF">2025-02-20T00:27:08Z</dcterms:created>
  <dcterms:modified xsi:type="dcterms:W3CDTF">2025-02-20T00:27:08Z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8E8FA806F805403DBC8CC2A2823CF986_11</vt:lpwstr>
  </property>
  <property fmtid="{D5CDD505-2E9C-101B-9397-08002B2CF9AE}" pid="3" name="KSOProductBuildVer">
    <vt:lpwstr>1033-12.2.0.19805</vt:lpwstr>
  </property>
</Properties>
</file>