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dp" ContentType="image/vnd.ms-photo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microsoft.com/office/2007/relationships/hdphoto" Target="../media/image7.wdp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microsoft.com/office/2007/relationships/hdphoto" Target="../media/image16.wdp"/><Relationship Id="rId7" Type="http://schemas.openxmlformats.org/officeDocument/2006/relationships/image" Target="../media/image15.png"/><Relationship Id="rId6" Type="http://schemas.microsoft.com/office/2007/relationships/hdphoto" Target="../media/image14.wdp"/><Relationship Id="rId5" Type="http://schemas.openxmlformats.org/officeDocument/2006/relationships/image" Target="../media/image13.png"/><Relationship Id="rId4" Type="http://schemas.microsoft.com/office/2007/relationships/hdphoto" Target="../media/image12.wdp"/><Relationship Id="rId3" Type="http://schemas.openxmlformats.org/officeDocument/2006/relationships/image" Target="../media/image11.png"/><Relationship Id="rId2" Type="http://schemas.microsoft.com/office/2007/relationships/hdphoto" Target="../media/image10.wdp"/><Relationship Id="rId11" Type="http://schemas.openxmlformats.org/officeDocument/2006/relationships/slideLayout" Target="../slideLayouts/slideLayout4.xml"/><Relationship Id="rId10" Type="http://schemas.microsoft.com/office/2007/relationships/hdphoto" Target="../media/image18.wdp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WELDING AND FABRICATION TECHNOLOGY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UNIT 10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pPr algn="ctr"/>
            <a:endParaRPr lang="en-US" altLang="en-US" b="1"/>
          </a:p>
          <a:p>
            <a:pPr algn="ctr"/>
            <a:r>
              <a:rPr lang="en-US" altLang="en-US" b="1"/>
              <a:t>DRAWING IN WELDING &amp; FABRICATION II</a:t>
            </a:r>
            <a:endParaRPr lang="en-US" altLang="en-US" b="1"/>
          </a:p>
          <a:p>
            <a:pPr algn="ctr"/>
            <a:r>
              <a:rPr lang="en-US" altLang="en-US" b="1"/>
              <a:t>NC2</a:t>
            </a:r>
            <a:endParaRPr lang="en-US" altLang="en-US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" name="Picture 10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13385" y="158115"/>
            <a:ext cx="10251440" cy="59696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Examples of First Angle Projection </a:t>
            </a:r>
            <a:endParaRPr lang="en-US" altLang="en-US"/>
          </a:p>
        </p:txBody>
      </p:sp>
      <p:pic>
        <p:nvPicPr>
          <p:cNvPr id="11" name="Picture 11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243965" y="1419225"/>
            <a:ext cx="4114800" cy="42646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36970" y="1419225"/>
            <a:ext cx="5305425" cy="474408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Example of Third Angle Projection</a:t>
            </a:r>
            <a:endParaRPr lang="en-US" altLang="en-US"/>
          </a:p>
        </p:txBody>
      </p:sp>
      <p:pic>
        <p:nvPicPr>
          <p:cNvPr id="995" name="Picture 995"/>
          <p:cNvPicPr>
            <a:picLocks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4880" y="1593215"/>
            <a:ext cx="10638155" cy="4942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PC c. Indicate weld symbols on drawing </a:t>
            </a:r>
            <a:endParaRPr lang="en-US" altLang="en-US"/>
          </a:p>
        </p:txBody>
      </p:sp>
      <p:pic>
        <p:nvPicPr>
          <p:cNvPr id="13" name="Picture 1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520700" y="2650490"/>
            <a:ext cx="6435725" cy="349377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90690" y="2545715"/>
            <a:ext cx="4791710" cy="33032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PC d. Convert orthographic to pictorial drawings </a:t>
            </a:r>
            <a:endParaRPr lang="en-US" altLang="en-US"/>
          </a:p>
        </p:txBody>
      </p:sp>
      <p:pic>
        <p:nvPicPr>
          <p:cNvPr id="33" name="Picture 3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9600" y="1174750"/>
            <a:ext cx="10867390" cy="532320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LO 3 Demonstrate knowledge of reading working drawings 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PC (a) Identify types of welding symbols on working drawings.</a:t>
            </a:r>
            <a:endParaRPr lang="en-US" altLang="en-US"/>
          </a:p>
        </p:txBody>
      </p:sp>
      <p:pic>
        <p:nvPicPr>
          <p:cNvPr id="997" name="Picture 997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955" y="2162175"/>
            <a:ext cx="11228705" cy="469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PC b. Interpret welding symbols with 3-dimensional drawing.</a:t>
            </a:r>
            <a:endParaRPr lang="en-US" altLang="en-US"/>
          </a:p>
        </p:txBody>
      </p:sp>
      <p:pic>
        <p:nvPicPr>
          <p:cNvPr id="996" name="Picture 996"/>
          <p:cNvPicPr>
            <a:picLocks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7590" y="1053465"/>
            <a:ext cx="10297160" cy="531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PC c. Interpret welding symbols with 2-dimensional drawing.</a:t>
            </a:r>
            <a:endParaRPr lang="en-US" altLang="en-US"/>
          </a:p>
        </p:txBody>
      </p:sp>
      <p:pic>
        <p:nvPicPr>
          <p:cNvPr id="17" name="Picture 1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82625" y="1038225"/>
            <a:ext cx="10569575" cy="554926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PC d. Interpret working drawing in relation to welding. </a:t>
            </a:r>
            <a:endParaRPr lang="en-US" altLang="en-US"/>
          </a:p>
        </p:txBody>
      </p:sp>
      <p:pic>
        <p:nvPicPr>
          <p:cNvPr id="998" name="Picture 998"/>
          <p:cNvPicPr>
            <a:picLocks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945" y="1271905"/>
            <a:ext cx="11919585" cy="547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LO 4 Demonstrate knowledge of parallel line development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PC (a) Identify types of parallel line surface developments of objects </a:t>
            </a:r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b="1"/>
              <a:t>LEARNING OUTCOME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Demonstrate skills in producing welded joints</a:t>
            </a:r>
            <a:endParaRPr lang="en-US" altLang="en-US"/>
          </a:p>
          <a:p>
            <a:r>
              <a:rPr lang="en-US" altLang="en-US"/>
              <a:t>Demonstrate understanding of pictorial views of objects </a:t>
            </a:r>
            <a:endParaRPr lang="en-US" altLang="en-US"/>
          </a:p>
          <a:p>
            <a:r>
              <a:rPr lang="en-US" altLang="en-US"/>
              <a:t>Demonstrate understanding in reading working drawings</a:t>
            </a:r>
            <a:endParaRPr lang="en-US" altLang="en-US"/>
          </a:p>
          <a:p>
            <a:r>
              <a:rPr lang="en-US" altLang="en-US"/>
              <a:t>Demonstrate skills in parallel line development </a:t>
            </a:r>
            <a:endParaRPr lang="en-US" altLang="en-US"/>
          </a:p>
          <a:p>
            <a:r>
              <a:rPr lang="en-US" altLang="en-US"/>
              <a:t>Demonstrate skills in radial line development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LO 1: Demonstrate knowledge of sketching welded joints</a:t>
            </a:r>
            <a:endParaRPr lang="en-US" altLang="en-US" sz="3200" b="1"/>
          </a:p>
        </p:txBody>
      </p:sp>
      <p:pic>
        <p:nvPicPr>
          <p:cNvPr id="974" name="Picture 974"/>
          <p:cNvPicPr>
            <a:picLocks noChangeAspect="1"/>
          </p:cNvPicPr>
          <p:nvPr>
            <p:ph sz="half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20" y="2612390"/>
            <a:ext cx="2762250" cy="2076450"/>
          </a:xfrm>
          <a:prstGeom prst="rect">
            <a:avLst/>
          </a:prstGeom>
        </p:spPr>
      </p:pic>
      <p:pic>
        <p:nvPicPr>
          <p:cNvPr id="975" name="Picture 975"/>
          <p:cNvPicPr>
            <a:picLocks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745" y="2816225"/>
            <a:ext cx="2301240" cy="166878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90" y="2876550"/>
            <a:ext cx="2887345" cy="1812290"/>
          </a:xfrm>
          <a:prstGeom prst="rect">
            <a:avLst/>
          </a:prstGeom>
        </p:spPr>
      </p:pic>
      <p:pic>
        <p:nvPicPr>
          <p:cNvPr id="977" name="Picture 97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 pressure="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835" y="4835525"/>
            <a:ext cx="2106930" cy="1677670"/>
          </a:xfrm>
          <a:prstGeom prst="rect">
            <a:avLst/>
          </a:prstGeom>
        </p:spPr>
      </p:pic>
      <p:pic>
        <p:nvPicPr>
          <p:cNvPr id="978" name="Picture 97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870" y="5091430"/>
            <a:ext cx="2896870" cy="14217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b.  Sketch Sectional views of welded joints</a:t>
            </a:r>
            <a:endParaRPr lang="en-US" altLang="en-US" sz="3200" b="1"/>
          </a:p>
        </p:txBody>
      </p:sp>
      <p:pic>
        <p:nvPicPr>
          <p:cNvPr id="984" name="Picture 984"/>
          <p:cNvPicPr>
            <a:picLocks noChangeAspect="1"/>
          </p:cNvPicPr>
          <p:nvPr>
            <p:ph sz="half" idx="1"/>
          </p:nvPr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ChalkSketch pressure="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40" y="2936240"/>
            <a:ext cx="2968625" cy="1428750"/>
          </a:xfrm>
          <a:prstGeom prst="rect">
            <a:avLst/>
          </a:prstGeom>
        </p:spPr>
      </p:pic>
      <p:pic>
        <p:nvPicPr>
          <p:cNvPr id="985" name="Picture 985"/>
          <p:cNvPicPr>
            <a:picLocks noChangeAspect="1"/>
          </p:cNvPicPr>
          <p:nvPr>
            <p:ph sz="half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 pressure="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845" y="3098165"/>
            <a:ext cx="3199130" cy="1104900"/>
          </a:xfrm>
          <a:prstGeom prst="rect">
            <a:avLst/>
          </a:prstGeom>
        </p:spPr>
      </p:pic>
      <p:pic>
        <p:nvPicPr>
          <p:cNvPr id="986" name="Picture 98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 trans="30000" detail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695" y="2976880"/>
            <a:ext cx="2693035" cy="1225550"/>
          </a:xfrm>
          <a:prstGeom prst="rect">
            <a:avLst/>
          </a:prstGeom>
        </p:spPr>
      </p:pic>
      <p:pic>
        <p:nvPicPr>
          <p:cNvPr id="987" name="Picture 98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 trans="30000" detail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95" y="4747260"/>
            <a:ext cx="4072890" cy="1186180"/>
          </a:xfrm>
          <a:prstGeom prst="rect">
            <a:avLst/>
          </a:prstGeom>
        </p:spPr>
      </p:pic>
      <p:pic>
        <p:nvPicPr>
          <p:cNvPr id="988" name="Picture 98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 trans="30000" detail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035" y="4496435"/>
            <a:ext cx="2899410" cy="14363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b="1"/>
              <a:t>PC c. Draw Orthographic views of welded joints</a:t>
            </a:r>
            <a:r>
              <a:rPr lang="en-US" altLang="en-US"/>
              <a:t> </a:t>
            </a:r>
            <a:endParaRPr lang="en-US" altLang="en-US"/>
          </a:p>
        </p:txBody>
      </p:sp>
      <p:pic>
        <p:nvPicPr>
          <p:cNvPr id="5" name="Picture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27480" y="1255395"/>
            <a:ext cx="8765540" cy="47910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d. Label Parts of welded joints</a:t>
            </a:r>
            <a:r>
              <a:rPr lang="en-US" altLang="en-US"/>
              <a:t> </a:t>
            </a:r>
            <a:endParaRPr lang="en-US" altLang="en-US"/>
          </a:p>
        </p:txBody>
      </p:sp>
      <p:pic>
        <p:nvPicPr>
          <p:cNvPr id="6" name="Picture 6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483235" y="1964690"/>
            <a:ext cx="5193665" cy="417449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76265" y="2226945"/>
            <a:ext cx="5580380" cy="39128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L.O.2 Demonstrate knowledge of pictorial views of objects</a:t>
            </a:r>
            <a:r>
              <a:rPr lang="en-US" altLang="en-US"/>
              <a:t> 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 altLang="en-US"/>
              <a:t>PC (a) Draw views of objects</a:t>
            </a:r>
            <a:endParaRPr lang="en-US" altLang="en-US"/>
          </a:p>
          <a:p>
            <a:endParaRPr lang="en-US" altLang="en-US"/>
          </a:p>
        </p:txBody>
      </p:sp>
      <p:pic>
        <p:nvPicPr>
          <p:cNvPr id="989" name="Picture 989"/>
          <p:cNvPicPr>
            <a:picLocks noChangeAspect="1"/>
          </p:cNvPicPr>
          <p:nvPr>
            <p:ph sz="half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15" y="2503170"/>
            <a:ext cx="4226560" cy="4045585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90" y="2609850"/>
            <a:ext cx="5351145" cy="36220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6700"/>
            <a:ext cx="10972800" cy="582613"/>
          </a:xfrm>
        </p:spPr>
        <p:txBody>
          <a:bodyPr/>
          <a:p>
            <a:r>
              <a:rPr lang="en-US" altLang="en-US" sz="3200" b="1"/>
              <a:t>PC (b) Convert pictorial drawings to orthographic projection</a:t>
            </a:r>
            <a:r>
              <a:rPr lang="en-US" altLang="en-US"/>
              <a:t> 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892155" cy="4953000"/>
          </a:xfrm>
        </p:spPr>
        <p:txBody>
          <a:bodyPr/>
          <a:p>
            <a:r>
              <a:rPr lang="en-US" altLang="en-US"/>
              <a:t>Orthographic projection is a method of representing three-dimensional objects, usually by three two-dimensional drawings in each of which the object is viewed along parallel lines that are perpendicular to the plane of the</a:t>
            </a:r>
            <a:r>
              <a:rPr lang="" altLang="en-US"/>
              <a:t> </a:t>
            </a:r>
            <a:r>
              <a:rPr lang="en-US" altLang="en-US"/>
              <a:t>drawing. For example, an orthographic</a:t>
            </a:r>
            <a:r>
              <a:rPr lang="" altLang="en-US"/>
              <a:t> </a:t>
            </a:r>
            <a:r>
              <a:rPr lang="en-US" altLang="en-US"/>
              <a:t>projection</a:t>
            </a:r>
            <a:r>
              <a:rPr lang="" altLang="en-US"/>
              <a:t> </a:t>
            </a:r>
            <a:r>
              <a:rPr lang="en-US" altLang="en-US"/>
              <a:t>of a house typically consists of a top view, or plan, and a front view and one side view (front and side elevations).</a:t>
            </a:r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6410" y="381635"/>
            <a:ext cx="10972165" cy="5954395"/>
          </a:xfrm>
        </p:spPr>
        <p:txBody>
          <a:bodyPr/>
          <a:p>
            <a:r>
              <a:rPr lang="en-US" altLang="en-US"/>
              <a:t>There are two main types of Orthographic Projections and they are;</a:t>
            </a:r>
            <a:endParaRPr lang="en-US" altLang="en-US"/>
          </a:p>
          <a:p>
            <a:r>
              <a:rPr lang="en-US" altLang="en-US"/>
              <a:t>First angle Projection and Third angle projection.</a:t>
            </a:r>
            <a:endParaRPr lang="en-US" altLang="en-US"/>
          </a:p>
        </p:txBody>
      </p:sp>
      <p:pic>
        <p:nvPicPr>
          <p:cNvPr id="991" name="Picture 99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60" y="2344420"/>
            <a:ext cx="10666730" cy="41281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1752</Words>
  <Application>WPS Presentation</Application>
  <PresentationFormat>Widescreen</PresentationFormat>
  <Paragraphs>55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Arial</vt:lpstr>
      <vt:lpstr>SimSun</vt:lpstr>
      <vt:lpstr>Wingdings</vt:lpstr>
      <vt:lpstr>Arial Unicode MS</vt:lpstr>
      <vt:lpstr>Calibri Light</vt:lpstr>
      <vt:lpstr>Calibri</vt:lpstr>
      <vt:lpstr>Microsoft YaHei</vt:lpstr>
      <vt:lpstr>Gear Drives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WELDING AND FABRICATION TECHNOLOGY  UNIT 10 </dc:title>
  <dc:creator>Ofoe</dc:creator>
  <cp:lastModifiedBy>Ofoe</cp:lastModifiedBy>
  <cp:revision>1</cp:revision>
  <dcterms:created xsi:type="dcterms:W3CDTF">2025-02-20T22:45:08Z</dcterms:created>
  <dcterms:modified xsi:type="dcterms:W3CDTF">2025-02-20T22:45:08Z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4AE70DA824CA4779944BC5418BF8CEA0_11</vt:lpwstr>
  </property>
  <property fmtid="{D5CDD505-2E9C-101B-9397-08002B2CF9AE}" pid="3" name="KSOProductBuildVer">
    <vt:lpwstr>1033-12.2.0.19805</vt:lpwstr>
  </property>
</Properties>
</file>