
<file path=[Content_Types].xml><?xml version="1.0" encoding="utf-8"?>
<Types xmlns="http://schemas.openxmlformats.org/package/2006/content-types">
  <Default Extension="jpeg" ContentType="image/jpeg"/>
  <Default Extension="JPG" ContentType="image/.jpg"/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1" autoAdjust="0"/>
    <p:restoredTop sz="94660"/>
  </p:normalViewPr>
  <p:slideViewPr>
    <p:cSldViewPr snapToGrid="0">
      <p:cViewPr varScale="1">
        <p:scale>
          <a:sx n="53" d="100"/>
          <a:sy n="53" d="100"/>
        </p:scale>
        <p:origin x="1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063751" y="1701800"/>
            <a:ext cx="9211733" cy="1082675"/>
          </a:xfrm>
        </p:spPr>
        <p:txBody>
          <a:bodyPr/>
          <a:lstStyle>
            <a:lvl1pPr algn="r">
              <a:defRPr/>
            </a:lvl1pPr>
          </a:lstStyle>
          <a:p>
            <a:pPr lvl="0"/>
            <a:r>
              <a:rPr lang="en-US" altLang="zh-CN" noProof="0" smtClean="0"/>
              <a:t>Click to edit Master title style</a:t>
            </a:r>
            <a:endParaRPr lang="en-US" altLang="zh-CN" noProof="0" smtClean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063751" y="2927350"/>
            <a:ext cx="9218083" cy="17526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  <a:endParaRPr lang="en-US" altLang="zh-CN" noProof="0" smtClean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174750"/>
            <a:ext cx="53848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74750"/>
            <a:ext cx="53848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7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7" y="2505075"/>
            <a:ext cx="51583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5"/>
            <a:ext cx="617220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90500"/>
            <a:ext cx="2743200" cy="5937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90500"/>
            <a:ext cx="8026400" cy="59372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026" name="Picture 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-8467" y="0"/>
            <a:ext cx="12200467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609600" y="190500"/>
            <a:ext cx="10972800" cy="5826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609600" y="1174750"/>
            <a:ext cx="109728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GI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WELDING AND FABRICATION TECHNOLOGY</a:t>
            </a:r>
            <a:br>
              <a:rPr lang="en-US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</a:br>
            <a:br>
              <a:rPr lang="en-US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</a:b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UNIT 11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US"/>
          </a:p>
          <a:p>
            <a:pPr algn="ctr"/>
            <a:r>
              <a:rPr lang="en-US" altLang="en-US" b="1"/>
              <a:t>OXY FUEL GAS CUTTING AND GOUGING</a:t>
            </a:r>
            <a:endParaRPr lang="en-US" altLang="en-US" b="1"/>
          </a:p>
          <a:p>
            <a:pPr algn="ctr"/>
            <a:r>
              <a:rPr lang="en-US" altLang="en-US" b="1"/>
              <a:t>NCII</a:t>
            </a:r>
            <a:endParaRPr lang="en-US" altLang="en-US" b="1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9105"/>
            <a:ext cx="10972800" cy="715645"/>
          </a:xfrm>
        </p:spPr>
        <p:txBody>
          <a:bodyPr/>
          <a:p>
            <a:r>
              <a:rPr lang="en-US" altLang="en-US" b="1">
                <a:sym typeface="+mn-ea"/>
              </a:rPr>
              <a:t>LEARNING OUTCOMES</a:t>
            </a:r>
            <a:br>
              <a:rPr lang="en-US" altLang="en-US" b="1"/>
            </a:br>
            <a:endParaRPr lang="en-US" altLang="en-US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en-US"/>
              <a:t>Demonstrate knowledge of gas cutting</a:t>
            </a:r>
            <a:endParaRPr lang="en-US" altLang="en-US"/>
          </a:p>
          <a:p>
            <a:r>
              <a:rPr lang="en-US" altLang="en-US"/>
              <a:t>Demonstrate skill in performing gas cutting with manual torch</a:t>
            </a:r>
            <a:endParaRPr lang="en-US" altLang="en-US"/>
          </a:p>
          <a:p>
            <a:r>
              <a:rPr lang="en-US" altLang="en-US"/>
              <a:t>Demonstrate knowledge in flame gouging</a:t>
            </a:r>
            <a:endParaRPr lang="en-US" altLang="en-US"/>
          </a:p>
          <a:p>
            <a:r>
              <a:rPr lang="en-US" altLang="en-US"/>
              <a:t>Demonstrate skill in performing flame gouging</a:t>
            </a:r>
            <a:endParaRPr lang="en-US" altLang="en-US"/>
          </a:p>
          <a:p>
            <a:r>
              <a:rPr lang="en-US" altLang="en-US"/>
              <a:t>Demonstrate knowledge of examining quality of a cut edge</a:t>
            </a:r>
            <a:endParaRPr lang="en-US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en-US"/>
              <a:t> </a:t>
            </a:r>
            <a:r>
              <a:rPr lang="en-US" altLang="en-US" b="1"/>
              <a:t>LO 1 Demonstrate knowledge of gas cutting</a:t>
            </a:r>
            <a:endParaRPr lang="en-US" altLang="en-US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en-US" b="1"/>
              <a:t>PC (a) Explain principle of oxy fuel gas cutting</a:t>
            </a:r>
            <a:endParaRPr lang="en-US" altLang="en-US" b="1"/>
          </a:p>
          <a:p>
            <a:endParaRPr lang="en-US" altLang="en-US" b="1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8675" y="1753870"/>
            <a:ext cx="10862310" cy="48621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en-US" b="1"/>
              <a:t>PC (b) State  types of gases for cutting</a:t>
            </a:r>
            <a:endParaRPr lang="en-US" altLang="en-US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en-US"/>
              <a:t>Acetylene gas </a:t>
            </a:r>
            <a:endParaRPr lang="en-US" altLang="en-US"/>
          </a:p>
          <a:p>
            <a:r>
              <a:rPr lang="en-US" altLang="en-US"/>
              <a:t>Propane gas</a:t>
            </a:r>
            <a:endParaRPr lang="en-US" altLang="en-US"/>
          </a:p>
          <a:p>
            <a:r>
              <a:rPr lang="en-US" altLang="en-US"/>
              <a:t>Propylene gas</a:t>
            </a:r>
            <a:endParaRPr lang="en-US" altLang="en-US"/>
          </a:p>
          <a:p>
            <a:r>
              <a:rPr lang="en-US" altLang="en-US"/>
              <a:t>Natural gas </a:t>
            </a:r>
            <a:endParaRPr lang="en-US" altLang="en-US"/>
          </a:p>
          <a:p>
            <a:r>
              <a:rPr lang="en-US" altLang="en-US"/>
              <a:t>Butane, </a:t>
            </a:r>
            <a:endParaRPr lang="en-US" altLang="en-US"/>
          </a:p>
          <a:p>
            <a:r>
              <a:rPr lang="en-US" altLang="en-US"/>
              <a:t>Methane,</a:t>
            </a:r>
            <a:endParaRPr lang="en-US" altLang="en-US"/>
          </a:p>
          <a:p>
            <a:r>
              <a:rPr lang="en-US" altLang="en-US"/>
              <a:t>Hydrogen, </a:t>
            </a:r>
            <a:endParaRPr lang="en-US" altLang="en-US"/>
          </a:p>
          <a:p>
            <a:r>
              <a:rPr lang="en-US" altLang="en-US"/>
              <a:t>LPG  </a:t>
            </a:r>
            <a:endParaRPr lang="en-US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Picture 4"/>
          <p:cNvPicPr>
            <a:picLocks noChangeAspect="1" noChangeArrowheads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190" y="281305"/>
            <a:ext cx="11144885" cy="58464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en-US" b="1"/>
              <a:t>PC (c) State  equipment used for oxy fuel gas cutting</a:t>
            </a:r>
            <a:endParaRPr lang="en-US" altLang="en-US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en-US"/>
              <a:t>Torches </a:t>
            </a:r>
            <a:endParaRPr lang="en-US" altLang="en-US"/>
          </a:p>
          <a:p>
            <a:r>
              <a:rPr lang="en-US" altLang="en-US"/>
              <a:t>Regulators</a:t>
            </a:r>
            <a:endParaRPr lang="en-US" altLang="en-US"/>
          </a:p>
          <a:p>
            <a:r>
              <a:rPr lang="en-US" altLang="en-US"/>
              <a:t>Gas cylinders  </a:t>
            </a:r>
            <a:endParaRPr lang="en-US" altLang="en-US"/>
          </a:p>
          <a:p>
            <a:r>
              <a:rPr lang="en-US" altLang="en-US"/>
              <a:t>Gas hoses</a:t>
            </a:r>
            <a:endParaRPr lang="en-US" altLang="en-US"/>
          </a:p>
          <a:p>
            <a:r>
              <a:rPr lang="en-US" altLang="en-US"/>
              <a:t>Valves</a:t>
            </a:r>
            <a:endParaRPr lang="en-US" altLang="en-US"/>
          </a:p>
          <a:p>
            <a:r>
              <a:rPr lang="en-US" altLang="en-US"/>
              <a:t>Spark lighter</a:t>
            </a:r>
            <a:endParaRPr lang="en-US" altLang="en-US"/>
          </a:p>
          <a:p>
            <a:r>
              <a:rPr lang="en-US" altLang="en-US"/>
              <a:t>Flash back arrestor </a:t>
            </a:r>
            <a:endParaRPr lang="en-US" altLang="en-US"/>
          </a:p>
          <a:p>
            <a:r>
              <a:rPr lang="en-US" altLang="en-US"/>
              <a:t>Gas economizer</a:t>
            </a:r>
            <a:endParaRPr lang="en-US" altLang="en-US"/>
          </a:p>
          <a:p>
            <a:r>
              <a:rPr lang="en-US" altLang="en-US"/>
              <a:t>Hose checker</a:t>
            </a:r>
            <a:endParaRPr lang="en-US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pic>
        <p:nvPicPr>
          <p:cNvPr id="6" name="Picture 6"/>
          <p:cNvPicPr>
            <a:picLocks noChangeAspect="1" noChangeArrowheads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2280" y="190500"/>
            <a:ext cx="11456670" cy="63385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151765"/>
            <a:ext cx="10972800" cy="582613"/>
          </a:xfrm>
        </p:spPr>
        <p:txBody>
          <a:bodyPr/>
          <a:p>
            <a:r>
              <a:rPr lang="en-US" altLang="en-US" b="1"/>
              <a:t>PC (d) Explain the applications of oxy fuel gas cutting.</a:t>
            </a:r>
            <a:endParaRPr lang="en-US" altLang="en-US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US" altLang="en-US"/>
          </a:p>
          <a:p>
            <a:r>
              <a:rPr lang="en-US" altLang="en-US"/>
              <a:t>It is used in domestic workshops to cut metals</a:t>
            </a:r>
            <a:endParaRPr lang="en-US" altLang="en-US"/>
          </a:p>
          <a:p>
            <a:r>
              <a:rPr lang="en-US" altLang="en-US"/>
              <a:t>In ship building</a:t>
            </a:r>
            <a:endParaRPr lang="en-US" altLang="en-US"/>
          </a:p>
          <a:p>
            <a:r>
              <a:rPr lang="en-US" altLang="en-US"/>
              <a:t>In factories and industries</a:t>
            </a:r>
            <a:endParaRPr lang="en-US" altLang="en-US"/>
          </a:p>
          <a:p>
            <a:r>
              <a:rPr lang="en-US" altLang="en-US"/>
              <a:t>Automated versions of gas cutting processes are applied in manufacturing industries</a:t>
            </a:r>
            <a:endParaRPr lang="en-US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en-US" sz="3200" b="1"/>
              <a:t>LO 2 DEMONSTRATE SKILL IN PERFORMING GAS CUTTING WITH MANUAL TORCH.</a:t>
            </a:r>
            <a:endParaRPr lang="en-US" altLang="en-US" sz="3200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en-US"/>
              <a:t>PC (a) Assemble equipment for oxy fuel gas cutting</a:t>
            </a:r>
            <a:endParaRPr lang="en-US" altLang="en-US"/>
          </a:p>
          <a:p>
            <a:endParaRPr lang="en-US" altLang="en-US"/>
          </a:p>
          <a:p>
            <a:r>
              <a:rPr lang="en-US" altLang="en-US"/>
              <a:t>PC (c) mark out 10mm low carbon steel plate to required dimension</a:t>
            </a:r>
            <a:endParaRPr lang="en-US" altLang="en-US"/>
          </a:p>
          <a:p>
            <a:endParaRPr lang="en-US" altLang="en-US"/>
          </a:p>
        </p:txBody>
      </p:sp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9600" y="3369945"/>
            <a:ext cx="10972800" cy="33127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en-US" b="1"/>
              <a:t>PC (d) Set flame for oxy fuel gas cutting.</a:t>
            </a:r>
            <a:endParaRPr lang="en-US" altLang="en-US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en-US"/>
              <a:t>Open the fuel gas torch valve about half way</a:t>
            </a:r>
            <a:endParaRPr lang="en-US" altLang="en-US"/>
          </a:p>
          <a:p>
            <a:r>
              <a:rPr lang="en-US" altLang="en-US"/>
              <a:t>Light the torch by squeezing the spark lighter (striker) about an inch away from the tip.</a:t>
            </a:r>
            <a:endParaRPr lang="en-US" altLang="en-US"/>
          </a:p>
          <a:p>
            <a:r>
              <a:rPr lang="en-US" altLang="en-US"/>
              <a:t>Be sure to wear gloves</a:t>
            </a:r>
            <a:endParaRPr lang="en-US" altLang="en-US"/>
          </a:p>
          <a:p>
            <a:r>
              <a:rPr lang="en-US" altLang="en-US"/>
              <a:t>Turn up fuel gas valve until the flame jump slightly off the tip</a:t>
            </a:r>
            <a:endParaRPr lang="en-US" altLang="en-US"/>
          </a:p>
          <a:p>
            <a:r>
              <a:rPr lang="en-US" altLang="en-US"/>
              <a:t>Add oxygen to the flame until it become neutral</a:t>
            </a:r>
            <a:endParaRPr lang="en-US" altLang="en-US"/>
          </a:p>
          <a:p>
            <a:r>
              <a:rPr lang="en-US" altLang="en-US"/>
              <a:t>Now you are ready to cut.</a:t>
            </a:r>
            <a:endParaRPr lang="en-US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Picture 5"/>
          <p:cNvPicPr>
            <a:picLocks noChangeAspect="1" noChangeArrowheads="1"/>
          </p:cNvPicPr>
          <p:nvPr>
            <p:ph idx="1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9600" y="215265"/>
            <a:ext cx="10972800" cy="63099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en-US">
                <a:sym typeface="+mn-ea"/>
              </a:rPr>
              <a:t>PC (e) cut 10mm plate to required dimension and shape with oxy fuel gas</a:t>
            </a:r>
            <a:endParaRPr lang="en-US" altLang="en-US"/>
          </a:p>
          <a:p>
            <a:endParaRPr lang="en-US"/>
          </a:p>
        </p:txBody>
      </p:sp>
      <p:pic>
        <p:nvPicPr>
          <p:cNvPr id="10" name="Picture 10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6845" y="2336800"/>
            <a:ext cx="11812270" cy="433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en-US" b="1">
                <a:sym typeface="+mn-ea"/>
              </a:rPr>
              <a:t>PC(f) Cut stack material to required dimension and shape with oxy fuel cutting</a:t>
            </a:r>
            <a:br>
              <a:rPr lang="en-US" altLang="en-US" b="1"/>
            </a:br>
            <a:endParaRPr lang="en-US" altLang="en-US" b="1"/>
          </a:p>
        </p:txBody>
      </p:sp>
      <p:pic>
        <p:nvPicPr>
          <p:cNvPr id="12" name="Picture 12"/>
          <p:cNvPicPr>
            <a:picLocks noChangeAspect="1" noChangeArrowheads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5260" y="833755"/>
            <a:ext cx="11764645" cy="58508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en-US" b="1"/>
              <a:t>LO 3 Demonstrate knowledge of flame Gouging</a:t>
            </a:r>
            <a:endParaRPr lang="en-US" altLang="en-US" b="1"/>
          </a:p>
        </p:txBody>
      </p:sp>
      <p:pic>
        <p:nvPicPr>
          <p:cNvPr id="14" name="Picture 14"/>
          <p:cNvPicPr>
            <a:picLocks noChangeAspect="1" noChangeArrowheads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5290" y="1068705"/>
            <a:ext cx="11626850" cy="58978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en-US" b="1"/>
              <a:t>PC (a) Describe principle of oxy fuel flame gouging</a:t>
            </a:r>
            <a:endParaRPr lang="en-US" altLang="en-US" b="1"/>
          </a:p>
        </p:txBody>
      </p:sp>
      <p:pic>
        <p:nvPicPr>
          <p:cNvPr id="15" name="Picture 15"/>
          <p:cNvPicPr>
            <a:picLocks noChangeAspect="1" noChangeArrowheads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7190" y="1101725"/>
            <a:ext cx="11597640" cy="52965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en-US" b="1"/>
              <a:t>PC (b) Describe  types of gouging nozzle</a:t>
            </a:r>
            <a:endParaRPr lang="en-US" altLang="en-US" b="1"/>
          </a:p>
        </p:txBody>
      </p:sp>
      <p:pic>
        <p:nvPicPr>
          <p:cNvPr id="16" name="Picture 16"/>
          <p:cNvPicPr>
            <a:picLocks noChangeAspect="1" noChangeArrowheads="1"/>
          </p:cNvPicPr>
          <p:nvPr>
            <p:ph idx="1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5620" y="1333500"/>
            <a:ext cx="11388090" cy="46145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52095"/>
            <a:ext cx="10972800" cy="5875655"/>
          </a:xfrm>
        </p:spPr>
        <p:txBody>
          <a:bodyPr/>
          <a:p>
            <a:r>
              <a:rPr lang="en-US" altLang="en-US" b="1">
                <a:sym typeface="+mn-ea"/>
              </a:rPr>
              <a:t>PC (c) Explain  gouging techniques</a:t>
            </a:r>
            <a:endParaRPr lang="en-US" altLang="en-US" b="1">
              <a:sym typeface="+mn-ea"/>
            </a:endParaRPr>
          </a:p>
          <a:p>
            <a:endParaRPr lang="en-US" altLang="en-US" b="1">
              <a:sym typeface="+mn-ea"/>
            </a:endParaRPr>
          </a:p>
          <a:p>
            <a:endParaRPr lang="en-US" altLang="en-US" b="1"/>
          </a:p>
          <a:p>
            <a:endParaRPr lang="en-US" altLang="en-US" b="1"/>
          </a:p>
          <a:p>
            <a:endParaRPr lang="en-US" altLang="en-US" b="1"/>
          </a:p>
          <a:p>
            <a:r>
              <a:rPr lang="en-US" altLang="en-US" b="1"/>
              <a:t>PC (d) State  applications of gouging</a:t>
            </a:r>
            <a:endParaRPr lang="en-US" altLang="en-US" b="1"/>
          </a:p>
          <a:p>
            <a:endParaRPr lang="en-US" altLang="en-US"/>
          </a:p>
          <a:p>
            <a:r>
              <a:rPr lang="en-US" altLang="en-US"/>
              <a:t>Removing defects </a:t>
            </a:r>
            <a:endParaRPr lang="en-US" altLang="en-US"/>
          </a:p>
          <a:p>
            <a:r>
              <a:rPr lang="en-US" altLang="en-US"/>
              <a:t>Preparing grooves</a:t>
            </a:r>
            <a:endParaRPr lang="en-US" altLang="en-US"/>
          </a:p>
          <a:p>
            <a:r>
              <a:rPr lang="en-US" altLang="en-US"/>
              <a:t>Removing tack weld</a:t>
            </a:r>
            <a:r>
              <a:rPr lang="en-US" altLang="en-US" b="1"/>
              <a:t>s</a:t>
            </a:r>
            <a:endParaRPr lang="en-US" altLang="en-US" b="1"/>
          </a:p>
          <a:p>
            <a:endParaRPr lang="en-US" altLang="en-US" b="1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en-US" b="1"/>
              <a:t>LO4 Demonstrate skill in performing flame gouging</a:t>
            </a:r>
            <a:r>
              <a:rPr lang="en-US" altLang="en-US"/>
              <a:t> </a:t>
            </a:r>
            <a:endParaRPr lang="en-US" altLang="en-US"/>
          </a:p>
        </p:txBody>
      </p:sp>
      <p:pic>
        <p:nvPicPr>
          <p:cNvPr id="20" name="Picture 20"/>
          <p:cNvPicPr>
            <a:picLocks noChangeAspect="1" noChangeArrowheads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9430" y="1309370"/>
            <a:ext cx="11379835" cy="51676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en-US" b="1"/>
              <a:t>PC(a) fix the suitable gouging nozzle</a:t>
            </a:r>
            <a:r>
              <a:rPr lang="en-US" altLang="en-US"/>
              <a:t> </a:t>
            </a:r>
            <a:endParaRPr lang="en-US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US" altLang="en-US"/>
          </a:p>
          <a:p>
            <a:endParaRPr lang="en-US" altLang="en-US"/>
          </a:p>
          <a:p>
            <a:r>
              <a:rPr lang="en-US" altLang="en-US"/>
              <a:t>PC (b)set suitable flame for gouging</a:t>
            </a:r>
            <a:endParaRPr lang="en-US" altLang="en-US"/>
          </a:p>
          <a:p>
            <a:endParaRPr lang="en-US" altLang="en-US"/>
          </a:p>
          <a:p>
            <a:r>
              <a:rPr lang="en-US" altLang="en-US"/>
              <a:t>PC (c) Perform gouging with  spot gouging Technique </a:t>
            </a:r>
            <a:endParaRPr lang="en-US" altLang="en-US"/>
          </a:p>
          <a:p>
            <a:endParaRPr lang="en-US" altLang="en-US"/>
          </a:p>
          <a:p>
            <a:r>
              <a:rPr lang="en-US" altLang="en-US"/>
              <a:t>PC (d) Perform gouging with progressive technique</a:t>
            </a:r>
            <a:endParaRPr lang="en-US" alt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en-US" b="1"/>
              <a:t>LO 5 Demonstrate knowledge of examining qualities of cut edge.</a:t>
            </a:r>
            <a:endParaRPr lang="en-US" altLang="en-US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en-US"/>
              <a:t>PC (a) Identify qualities of a good cut edge</a:t>
            </a:r>
            <a:endParaRPr lang="en-US" altLang="en-US"/>
          </a:p>
          <a:p>
            <a:endParaRPr lang="en-US" altLang="en-US"/>
          </a:p>
        </p:txBody>
      </p:sp>
      <p:pic>
        <p:nvPicPr>
          <p:cNvPr id="26" name="Picture 26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6870" y="1705610"/>
            <a:ext cx="11610340" cy="51523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 altLang="en-US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en-US">
                <a:sym typeface="+mn-ea"/>
              </a:rPr>
              <a:t>PC (b) identify defects on cut edge</a:t>
            </a:r>
            <a:endParaRPr lang="en-US" altLang="en-US">
              <a:sym typeface="+mn-ea"/>
            </a:endParaRPr>
          </a:p>
          <a:p>
            <a:endParaRPr lang="en-US" altLang="en-US"/>
          </a:p>
          <a:p>
            <a:r>
              <a:rPr lang="en-US" altLang="en-US" b="1"/>
              <a:t>PC (c) state  causes of defects on cut edge</a:t>
            </a:r>
            <a:r>
              <a:rPr lang="en-US" altLang="en-US"/>
              <a:t> </a:t>
            </a:r>
            <a:endParaRPr lang="en-US" altLang="en-US"/>
          </a:p>
          <a:p>
            <a:r>
              <a:rPr lang="en-US" altLang="en-US"/>
              <a:t>Cutting speed too high</a:t>
            </a:r>
            <a:endParaRPr lang="en-US" altLang="en-US"/>
          </a:p>
          <a:p>
            <a:r>
              <a:rPr lang="en-US" altLang="en-US"/>
              <a:t>Nozzle too far from the surface</a:t>
            </a:r>
            <a:endParaRPr lang="en-US" altLang="en-US"/>
          </a:p>
          <a:p>
            <a:r>
              <a:rPr lang="en-US" altLang="en-US"/>
              <a:t>Nozzle too near to the surface</a:t>
            </a:r>
            <a:endParaRPr lang="en-US" altLang="en-US"/>
          </a:p>
          <a:p>
            <a:r>
              <a:rPr lang="en-US" altLang="en-US"/>
              <a:t>Excess cutting oxygen</a:t>
            </a:r>
            <a:endParaRPr lang="en-US" altLang="en-US"/>
          </a:p>
          <a:p>
            <a:r>
              <a:rPr lang="en-US" altLang="en-US"/>
              <a:t>Excess preheating</a:t>
            </a:r>
            <a:endParaRPr lang="en-US" altLang="en-US"/>
          </a:p>
          <a:p>
            <a:endParaRPr lang="en-US" alt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en-US" b="1"/>
              <a:t>PC (d) Explain how defect can be avoided in cutting </a:t>
            </a:r>
            <a:endParaRPr lang="en-US" altLang="en-US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US" altLang="en-US"/>
          </a:p>
          <a:p>
            <a:r>
              <a:rPr lang="en-US" altLang="en-US"/>
              <a:t>Using a normal traveling speed</a:t>
            </a:r>
            <a:endParaRPr lang="en-US" altLang="en-US"/>
          </a:p>
          <a:p>
            <a:r>
              <a:rPr lang="en-US" altLang="en-US"/>
              <a:t>A correct distance of nozzle from the plate</a:t>
            </a:r>
            <a:endParaRPr lang="en-US" altLang="en-US"/>
          </a:p>
          <a:p>
            <a:r>
              <a:rPr lang="en-US" altLang="en-US"/>
              <a:t>A good oxygen pressures</a:t>
            </a:r>
            <a:endParaRPr lang="en-US" altLang="en-US"/>
          </a:p>
          <a:p>
            <a:endParaRPr lang="en-US" alt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marL="0" indent="0" algn="ctr">
              <a:buNone/>
            </a:pPr>
            <a:endParaRPr lang="en-US"/>
          </a:p>
          <a:p>
            <a:pPr marL="0" indent="0" algn="ctr">
              <a:buNone/>
            </a:pPr>
            <a:endParaRPr lang="en-US"/>
          </a:p>
          <a:p>
            <a:pPr marL="0" indent="0" algn="ctr">
              <a:buNone/>
            </a:pPr>
            <a:endParaRPr lang="en-US"/>
          </a:p>
          <a:p>
            <a:pPr marL="0" indent="0" algn="ctr">
              <a:buNone/>
            </a:pPr>
            <a:r>
              <a:rPr lang="en-US"/>
              <a:t>THANK YOU</a:t>
            </a: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ar Drives">
  <a:themeElements>
    <a:clrScheme name="Gear Drives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5F5F5F"/>
      </a:accent1>
      <a:accent2>
        <a:srgbClr val="969696"/>
      </a:accent2>
      <a:accent3>
        <a:srgbClr val="FFFFFF"/>
      </a:accent3>
      <a:accent4>
        <a:srgbClr val="000000"/>
      </a:accent4>
      <a:accent5>
        <a:srgbClr val="B6B6B6"/>
      </a:accent5>
      <a:accent6>
        <a:srgbClr val="878787"/>
      </a:accent6>
      <a:hlink>
        <a:srgbClr val="CC3300"/>
      </a:hlink>
      <a:folHlink>
        <a:srgbClr val="996600"/>
      </a:folHlink>
    </a:clrScheme>
    <a:fontScheme name="Gear Drives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Gear Driv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ar Driv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ar Driv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ar Driv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ar Driv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ar Driv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ar Driv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ar Driv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ar Driv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ar Driv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ar Driv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ar Driv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ar Drives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5F5F5F"/>
        </a:accent1>
        <a:accent2>
          <a:srgbClr val="969696"/>
        </a:accent2>
        <a:accent3>
          <a:srgbClr val="FFFFFF"/>
        </a:accent3>
        <a:accent4>
          <a:srgbClr val="000000"/>
        </a:accent4>
        <a:accent5>
          <a:srgbClr val="B6B6B6"/>
        </a:accent5>
        <a:accent6>
          <a:srgbClr val="878787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2548</Words>
  <Application>WPS Presentation</Application>
  <PresentationFormat>Widescreen</PresentationFormat>
  <Paragraphs>124</Paragraphs>
  <Slides>23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1" baseType="lpstr">
      <vt:lpstr>Arial</vt:lpstr>
      <vt:lpstr>SimSun</vt:lpstr>
      <vt:lpstr>Wingdings</vt:lpstr>
      <vt:lpstr>Arial Unicode MS</vt:lpstr>
      <vt:lpstr>Calibri Light</vt:lpstr>
      <vt:lpstr>Calibri</vt:lpstr>
      <vt:lpstr>Microsoft YaHei</vt:lpstr>
      <vt:lpstr>Gear Drives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WELDING AND FABRICATION TECHNOLOGY  UNIT 11</dc:title>
  <dc:creator>Ofoe</dc:creator>
  <cp:lastModifiedBy>Ofoe</cp:lastModifiedBy>
  <cp:revision>2</cp:revision>
  <dcterms:created xsi:type="dcterms:W3CDTF">2025-02-21T19:17:02Z</dcterms:created>
  <dcterms:modified xsi:type="dcterms:W3CDTF">2025-02-21T19:17:37Z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B2A38B1A80F544128CED2224F4FD0BA0_11</vt:lpwstr>
  </property>
  <property fmtid="{D5CDD505-2E9C-101B-9397-08002B2CF9AE}" pid="3" name="KSOProductBuildVer">
    <vt:lpwstr>1033-12.2.0.19805</vt:lpwstr>
  </property>
</Properties>
</file>